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2" r:id="rId11"/>
    <p:sldId id="267" r:id="rId12"/>
    <p:sldId id="269" r:id="rId13"/>
    <p:sldId id="271" r:id="rId14"/>
    <p:sldId id="272" r:id="rId15"/>
    <p:sldId id="268" r:id="rId16"/>
    <p:sldId id="270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FF8FF-A507-4D13-83DF-861F111EBF23}" type="datetimeFigureOut">
              <a:rPr lang="pl-PL" smtClean="0"/>
              <a:t>2014-11-08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F0BF9-EC76-48BB-B97F-884027B169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11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F0BF9-EC76-48BB-B97F-884027B16900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3362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5D65-FA3E-413A-A112-51C47CDF1181}" type="datetimeFigureOut">
              <a:rPr lang="pl-PL" smtClean="0"/>
              <a:t>2014-11-08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AAED-AE47-4468-B858-908C0D2F87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037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5D65-FA3E-413A-A112-51C47CDF1181}" type="datetimeFigureOut">
              <a:rPr lang="pl-PL" smtClean="0"/>
              <a:t>2014-11-08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AAED-AE47-4468-B858-908C0D2F87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609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5D65-FA3E-413A-A112-51C47CDF1181}" type="datetimeFigureOut">
              <a:rPr lang="pl-PL" smtClean="0"/>
              <a:t>2014-11-08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AAED-AE47-4468-B858-908C0D2F87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495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5D65-FA3E-413A-A112-51C47CDF1181}" type="datetimeFigureOut">
              <a:rPr lang="pl-PL" smtClean="0"/>
              <a:t>2014-11-08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AAED-AE47-4468-B858-908C0D2F87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724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5D65-FA3E-413A-A112-51C47CDF1181}" type="datetimeFigureOut">
              <a:rPr lang="pl-PL" smtClean="0"/>
              <a:t>2014-11-08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AAED-AE47-4468-B858-908C0D2F87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846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5D65-FA3E-413A-A112-51C47CDF1181}" type="datetimeFigureOut">
              <a:rPr lang="pl-PL" smtClean="0"/>
              <a:t>2014-11-08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AAED-AE47-4468-B858-908C0D2F87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335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5D65-FA3E-413A-A112-51C47CDF1181}" type="datetimeFigureOut">
              <a:rPr lang="pl-PL" smtClean="0"/>
              <a:t>2014-11-08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AAED-AE47-4468-B858-908C0D2F87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99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5D65-FA3E-413A-A112-51C47CDF1181}" type="datetimeFigureOut">
              <a:rPr lang="pl-PL" smtClean="0"/>
              <a:t>2014-11-08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AAED-AE47-4468-B858-908C0D2F87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359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5D65-FA3E-413A-A112-51C47CDF1181}" type="datetimeFigureOut">
              <a:rPr lang="pl-PL" smtClean="0"/>
              <a:t>2014-11-08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AAED-AE47-4468-B858-908C0D2F87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124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5D65-FA3E-413A-A112-51C47CDF1181}" type="datetimeFigureOut">
              <a:rPr lang="pl-PL" smtClean="0"/>
              <a:t>2014-11-08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AAED-AE47-4468-B858-908C0D2F87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357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5D65-FA3E-413A-A112-51C47CDF1181}" type="datetimeFigureOut">
              <a:rPr lang="pl-PL" smtClean="0"/>
              <a:t>2014-11-08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AAED-AE47-4468-B858-908C0D2F87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446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75D65-FA3E-413A-A112-51C47CDF1181}" type="datetimeFigureOut">
              <a:rPr lang="pl-PL" smtClean="0"/>
              <a:t>2014-11-08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2AAED-AE47-4468-B858-908C0D2F87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39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Po nitce do kłębka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16170"/>
          </a:xfrm>
        </p:spPr>
        <p:txBody>
          <a:bodyPr>
            <a:normAutofit lnSpcReduction="10000"/>
          </a:bodyPr>
          <a:lstStyle/>
          <a:p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auka w mediach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społecznościowych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62" y="4593097"/>
            <a:ext cx="3108120" cy="41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59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Więc można wiele zmienić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082" y="2583366"/>
            <a:ext cx="6129694" cy="1412372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543425" cy="230505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90" y="4116947"/>
            <a:ext cx="3025939" cy="120435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685" y="1690688"/>
            <a:ext cx="4772055" cy="54679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34" y="5321301"/>
            <a:ext cx="10111088" cy="97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85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5400" dirty="0" smtClean="0"/>
              <a:t>Nie ignorować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2350329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5400" dirty="0" smtClean="0"/>
              <a:t>Nie ignorować</a:t>
            </a:r>
          </a:p>
          <a:p>
            <a:pPr marL="0" indent="0">
              <a:buNone/>
            </a:pPr>
            <a:r>
              <a:rPr lang="pl-PL" sz="5400" dirty="0" smtClean="0"/>
              <a:t>Nie obrażać się</a:t>
            </a:r>
          </a:p>
          <a:p>
            <a:pPr marL="0" indent="0">
              <a:buNone/>
            </a:pP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2717399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5400" dirty="0" smtClean="0"/>
              <a:t>Nie ignorować</a:t>
            </a:r>
          </a:p>
          <a:p>
            <a:pPr marL="0" indent="0">
              <a:buNone/>
            </a:pPr>
            <a:r>
              <a:rPr lang="pl-PL" sz="5400" dirty="0" smtClean="0"/>
              <a:t>Nie obrażać się</a:t>
            </a:r>
          </a:p>
          <a:p>
            <a:pPr marL="0" indent="0">
              <a:buNone/>
            </a:pPr>
            <a:endParaRPr lang="pl-PL" sz="5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149" y="1690688"/>
            <a:ext cx="5905232" cy="44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6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5400" dirty="0" smtClean="0"/>
              <a:t>Nie ignorować</a:t>
            </a:r>
          </a:p>
          <a:p>
            <a:pPr marL="0" indent="0">
              <a:buNone/>
            </a:pPr>
            <a:r>
              <a:rPr lang="pl-PL" sz="5400" dirty="0" smtClean="0"/>
              <a:t>Nie obrażać się</a:t>
            </a:r>
          </a:p>
          <a:p>
            <a:pPr marL="0" indent="0">
              <a:buNone/>
            </a:pPr>
            <a:endParaRPr lang="pl-PL" sz="5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149" y="1690688"/>
            <a:ext cx="5905232" cy="4437360"/>
          </a:xfrm>
          <a:prstGeom prst="rect">
            <a:avLst/>
          </a:prstGeom>
        </p:spPr>
      </p:pic>
      <p:sp>
        <p:nvSpPr>
          <p:cNvPr id="4" name="Strzałka w prawo 3"/>
          <p:cNvSpPr/>
          <p:nvPr/>
        </p:nvSpPr>
        <p:spPr>
          <a:xfrm rot="16200000">
            <a:off x="6994484" y="5776382"/>
            <a:ext cx="808834" cy="107103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0720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5400" dirty="0" smtClean="0"/>
              <a:t>Nie ignorować</a:t>
            </a:r>
          </a:p>
          <a:p>
            <a:pPr marL="0" indent="0">
              <a:buNone/>
            </a:pPr>
            <a:r>
              <a:rPr lang="pl-PL" sz="5400" dirty="0" smtClean="0"/>
              <a:t>Nie obrażać się</a:t>
            </a:r>
          </a:p>
          <a:p>
            <a:pPr marL="0" indent="0">
              <a:buNone/>
            </a:pPr>
            <a:r>
              <a:rPr lang="pl-PL" sz="5400" dirty="0" smtClean="0"/>
              <a:t>Być sprytnym</a:t>
            </a:r>
          </a:p>
          <a:p>
            <a:pPr marL="0" indent="0">
              <a:buNone/>
            </a:pP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702363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Dziękujemy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0" y="2876538"/>
            <a:ext cx="9144019" cy="1219202"/>
          </a:xfrm>
        </p:spPr>
      </p:pic>
    </p:spTree>
    <p:extLst>
      <p:ext uri="{BB962C8B-B14F-4D97-AF65-F5344CB8AC3E}">
        <p14:creationId xmlns:p14="http://schemas.microsoft.com/office/powerpoint/2010/main" val="3244272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529" y="2131680"/>
            <a:ext cx="6602940" cy="276848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70" y="847837"/>
            <a:ext cx="6970858" cy="92944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4090546" y="5254555"/>
            <a:ext cx="4010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Aleksandra i Piotr Stanisławscy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78163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14" y="4739425"/>
            <a:ext cx="3590322" cy="178205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764" y="2434107"/>
            <a:ext cx="3344335" cy="230531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14" y="462150"/>
            <a:ext cx="3590322" cy="1971957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868214" y="1001852"/>
            <a:ext cx="479092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600" dirty="0" smtClean="0"/>
              <a:t>strona www</a:t>
            </a:r>
          </a:p>
          <a:p>
            <a:r>
              <a:rPr lang="pl-PL" sz="2600" dirty="0" smtClean="0"/>
              <a:t>120 000 unikalnych użytkowników</a:t>
            </a:r>
            <a:endParaRPr lang="pl-PL" sz="26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567449" y="3340544"/>
            <a:ext cx="34454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600" dirty="0" smtClean="0"/>
              <a:t>audycja w radiu TOK FM</a:t>
            </a:r>
            <a:endParaRPr lang="pl-PL" sz="26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868214" y="5091845"/>
            <a:ext cx="61714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Facebook</a:t>
            </a:r>
          </a:p>
          <a:p>
            <a:r>
              <a:rPr lang="pl-PL" sz="3200" dirty="0" smtClean="0"/>
              <a:t>42 000 fanów, 250 000 osób zasięgu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408315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Nie było łatwo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86" y="1790165"/>
            <a:ext cx="6813701" cy="4064826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212" y="1981173"/>
            <a:ext cx="7896126" cy="411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16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168" y="1429455"/>
            <a:ext cx="4066737" cy="302740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Ale po to jest Facebook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300" y="3682990"/>
            <a:ext cx="5050680" cy="3445970"/>
          </a:xfrm>
          <a:prstGeom prst="rect">
            <a:avLst/>
          </a:prstGeom>
        </p:spPr>
      </p:pic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908" y="1690688"/>
            <a:ext cx="4768145" cy="2504943"/>
          </a:xfr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8" y="1596979"/>
            <a:ext cx="5022449" cy="475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9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Gdzie ludzie piszą co chcą…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1"/>
          <a:stretch/>
        </p:blipFill>
        <p:spPr>
          <a:xfrm>
            <a:off x="607451" y="4213106"/>
            <a:ext cx="10743296" cy="1318129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51" y="2365075"/>
            <a:ext cx="10795249" cy="13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38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…i rysują co chcą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972" y="1690688"/>
            <a:ext cx="6052055" cy="500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7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…i rysują co chcą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1690688"/>
            <a:ext cx="638175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6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Ale to właśnie media </a:t>
            </a:r>
            <a:r>
              <a:rPr lang="pl-PL" dirty="0" err="1" smtClean="0"/>
              <a:t>społecznościowe</a:t>
            </a:r>
            <a:r>
              <a:rPr lang="pl-PL" dirty="0" smtClean="0"/>
              <a:t>…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13" y="1690688"/>
            <a:ext cx="5576174" cy="501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68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102</Words>
  <Application>Microsoft Office PowerPoint</Application>
  <PresentationFormat>Panoramiczny</PresentationFormat>
  <Paragraphs>32</Paragraphs>
  <Slides>16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Motyw pakietu Office</vt:lpstr>
      <vt:lpstr>Po nitce do kłębka</vt:lpstr>
      <vt:lpstr>Prezentacja programu PowerPoint</vt:lpstr>
      <vt:lpstr>Prezentacja programu PowerPoint</vt:lpstr>
      <vt:lpstr>Nie było łatwo</vt:lpstr>
      <vt:lpstr>Ale po to jest Facebook</vt:lpstr>
      <vt:lpstr>Gdzie ludzie piszą co chcą…</vt:lpstr>
      <vt:lpstr>…i rysują co chcą</vt:lpstr>
      <vt:lpstr>…i rysują co chcą</vt:lpstr>
      <vt:lpstr>Ale to właśnie media społecznościowe…</vt:lpstr>
      <vt:lpstr>Więc można wiele zmienić</vt:lpstr>
      <vt:lpstr>Jak?</vt:lpstr>
      <vt:lpstr>Jak?</vt:lpstr>
      <vt:lpstr>Jak?</vt:lpstr>
      <vt:lpstr>Jak?</vt:lpstr>
      <vt:lpstr>Jak?</vt:lpstr>
      <vt:lpstr>Dziękujemy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 nitce do kłębka</dc:title>
  <dc:creator>Piotr Stanisławski</dc:creator>
  <cp:lastModifiedBy>Piotr Stanisławski</cp:lastModifiedBy>
  <cp:revision>16</cp:revision>
  <dcterms:created xsi:type="dcterms:W3CDTF">2014-11-08T07:10:13Z</dcterms:created>
  <dcterms:modified xsi:type="dcterms:W3CDTF">2014-11-08T09:41:43Z</dcterms:modified>
</cp:coreProperties>
</file>